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53" r:id="rId3"/>
    <p:sldId id="352" r:id="rId4"/>
    <p:sldId id="355" r:id="rId5"/>
    <p:sldId id="356" r:id="rId6"/>
    <p:sldId id="357" r:id="rId7"/>
    <p:sldId id="358" r:id="rId8"/>
    <p:sldId id="298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27962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75816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54847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012624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55523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35647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17108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4.3. GÖRÜNÜŞLERE DETAY EKLEME</a:t>
            </a:r>
            <a:b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4.3.1. </a:t>
            </a: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(Geometri Ekleme</a:t>
            </a:r>
            <a:b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4.3.2. </a:t>
            </a: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Dimensions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(Ölçülendirme)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74355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KATILARIN TEKNİK RESMİNİ ALMA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242646" y="1628800"/>
            <a:ext cx="865870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1" u="sng" dirty="0"/>
              <a:t>4.3. GÖRÜNÜŞLERE DETAY EKLEME</a:t>
            </a:r>
            <a:r>
              <a:rPr lang="tr-TR" sz="1400" dirty="0"/>
              <a:t>	</a:t>
            </a:r>
          </a:p>
          <a:p>
            <a:pPr algn="l"/>
            <a:r>
              <a:rPr lang="tr-TR" sz="1400" dirty="0"/>
              <a:t>	</a:t>
            </a:r>
          </a:p>
          <a:p>
            <a:pPr algn="l"/>
            <a:r>
              <a:rPr lang="tr-TR" sz="1600" b="1" u="sng" dirty="0"/>
              <a:t>Görünüşlere bazı detaylar eklenmesi gerekir. Bunlar:</a:t>
            </a:r>
          </a:p>
          <a:p>
            <a:pPr algn="l"/>
            <a:r>
              <a:rPr lang="tr-TR" sz="1400" b="1" dirty="0"/>
              <a:t>1) TEXT		: </a:t>
            </a:r>
            <a:r>
              <a:rPr lang="tr-TR" sz="1400" dirty="0"/>
              <a:t>Görünüşlere yazı ve kılavuz çizgisi eklemek için kullanılan bölümdür.</a:t>
            </a:r>
          </a:p>
          <a:p>
            <a:pPr algn="l"/>
            <a:r>
              <a:rPr lang="tr-TR" sz="1400" b="1" dirty="0"/>
              <a:t>2) SYMBOLS	: </a:t>
            </a:r>
            <a:r>
              <a:rPr lang="tr-TR" sz="1400" dirty="0"/>
              <a:t>Sembol eklemek için gerekli komutların bulunduğu bölümdür. </a:t>
            </a:r>
          </a:p>
          <a:p>
            <a:pPr algn="l"/>
            <a:r>
              <a:rPr lang="tr-TR" sz="1400" b="1" dirty="0"/>
              <a:t>3) GEOMETRY	: </a:t>
            </a:r>
            <a:r>
              <a:rPr lang="tr-TR" sz="1400" dirty="0"/>
              <a:t>Eksen çizgisi eklemek için kullanılan bölümdür.</a:t>
            </a:r>
          </a:p>
          <a:p>
            <a:pPr algn="l"/>
            <a:r>
              <a:rPr lang="tr-TR" sz="1400" b="1" dirty="0"/>
              <a:t>4) DIMENSIONS	: </a:t>
            </a:r>
            <a:r>
              <a:rPr lang="tr-TR" sz="1400" dirty="0"/>
              <a:t>Ölçü çizgileri eklemek için kullanılan bölümdür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1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72383" y="1556792"/>
            <a:ext cx="86587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800" b="1" u="sng" dirty="0"/>
              <a:t>4.3.1. Geometry (</a:t>
            </a:r>
            <a:r>
              <a:rPr lang="en-US" sz="1800" b="1" u="sng" dirty="0" err="1"/>
              <a:t>Geometri</a:t>
            </a:r>
            <a:r>
              <a:rPr lang="en-US" sz="1800" b="1" u="sng" dirty="0"/>
              <a:t> </a:t>
            </a:r>
            <a:r>
              <a:rPr lang="en-US" sz="1800" b="1" u="sng" dirty="0" err="1"/>
              <a:t>Ekleme</a:t>
            </a:r>
            <a:r>
              <a:rPr lang="en-US" sz="1800" b="1" u="sng" dirty="0"/>
              <a:t>)</a:t>
            </a:r>
            <a:endParaRPr lang="tr-TR" sz="1800" b="1" u="sng" dirty="0"/>
          </a:p>
          <a:p>
            <a:pPr marL="273050" indent="-273050" algn="l"/>
            <a:endParaRPr lang="tr-TR" sz="1800" b="1" u="sng" dirty="0"/>
          </a:p>
          <a:p>
            <a:pPr marL="273050" indent="-273050" algn="l"/>
            <a:r>
              <a:rPr lang="tr-TR" sz="1400" dirty="0"/>
              <a:t>		Teknik resim sayfasında oluşturulan iki boyutlu görünüşlere yardımcı geometri eklemek için kullanılan komutlardır	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D562C1-8AE4-11E6-12D4-9B40BEC0C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8" t="39948" r="24167" b="51317"/>
          <a:stretch/>
        </p:blipFill>
        <p:spPr>
          <a:xfrm>
            <a:off x="374081" y="2802488"/>
            <a:ext cx="8371886" cy="936104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33694C1B-261C-6378-6BE8-BACAC028C890}"/>
              </a:ext>
            </a:extLst>
          </p:cNvPr>
          <p:cNvSpPr/>
          <p:nvPr/>
        </p:nvSpPr>
        <p:spPr bwMode="auto">
          <a:xfrm>
            <a:off x="2795828" y="3075000"/>
            <a:ext cx="1200108" cy="66359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E815D3F-025C-06D8-95BE-FCDFB44513E9}"/>
              </a:ext>
            </a:extLst>
          </p:cNvPr>
          <p:cNvSpPr txBox="1"/>
          <p:nvPr/>
        </p:nvSpPr>
        <p:spPr>
          <a:xfrm>
            <a:off x="342033" y="4223991"/>
            <a:ext cx="80197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4125" indent="-1254125" algn="l"/>
            <a:r>
              <a:rPr lang="tr-TR" sz="1400" b="1" dirty="0"/>
              <a:t>• Center Mark: </a:t>
            </a:r>
            <a:r>
              <a:rPr lang="tr-TR" sz="1400" dirty="0"/>
              <a:t>Çemberler için eksen çizgisi ve yaylar için merkez noktası oluşturur. Çember ya da yay parçasına farenin sol tuşuna basıp seçerek oluşturulur. </a:t>
            </a:r>
          </a:p>
          <a:p>
            <a:pPr marL="1254125" indent="-1254125" algn="l"/>
            <a:r>
              <a:rPr lang="tr-TR" sz="1400" b="1" dirty="0"/>
              <a:t>• Center </a:t>
            </a:r>
            <a:r>
              <a:rPr lang="tr-TR" sz="1400" b="1" dirty="0" err="1"/>
              <a:t>Line</a:t>
            </a:r>
            <a:r>
              <a:rPr lang="tr-TR" sz="1400" b="1" dirty="0"/>
              <a:t> (C): </a:t>
            </a:r>
            <a:r>
              <a:rPr lang="tr-TR" sz="1400" dirty="0"/>
              <a:t>Belirlenen iki çizgi arasına eksen çizgisi oluşturur. Farenin sol tuşu ile her iki çizgi seçildiğinde arasına eksen çizgisi çizer. </a:t>
            </a:r>
          </a:p>
          <a:p>
            <a:pPr marL="1254125" indent="-1254125" algn="l"/>
            <a:r>
              <a:rPr lang="tr-TR" sz="1400" b="1" dirty="0"/>
              <a:t>• Center Mark </a:t>
            </a:r>
            <a:r>
              <a:rPr lang="tr-TR" sz="1400" b="1" dirty="0" err="1"/>
              <a:t>Pattern</a:t>
            </a:r>
            <a:r>
              <a:rPr lang="tr-TR" sz="1400" b="1" dirty="0"/>
              <a:t>: </a:t>
            </a:r>
            <a:r>
              <a:rPr lang="tr-TR" sz="1400" dirty="0"/>
              <a:t>Dairesel eksen çizgisi oluşturur. Çevresel çember bütününün üzerine farenin sol tuşu ile basıldığında dairesel eksen çizgileri oluşur. </a:t>
            </a:r>
          </a:p>
          <a:p>
            <a:pPr marL="1254125" indent="-1254125" algn="l"/>
            <a:r>
              <a:rPr lang="tr-TR" sz="1400" b="1" dirty="0"/>
              <a:t>• </a:t>
            </a:r>
            <a:r>
              <a:rPr lang="tr-TR" sz="1400" b="1" dirty="0" err="1"/>
              <a:t>Edge</a:t>
            </a:r>
            <a:r>
              <a:rPr lang="tr-TR" sz="1400" b="1" dirty="0"/>
              <a:t> </a:t>
            </a:r>
            <a:r>
              <a:rPr lang="tr-TR" sz="1400" b="1" dirty="0" err="1"/>
              <a:t>Extension</a:t>
            </a:r>
            <a:r>
              <a:rPr lang="tr-TR" sz="1400" b="1" dirty="0"/>
              <a:t>: </a:t>
            </a:r>
            <a:r>
              <a:rPr lang="tr-TR" sz="1400" dirty="0"/>
              <a:t>Yuvarlatılmış köşeler için yardımcı köşe oluşturur. Köşe oluşturulmak istenen birinci ve ikinci doğru farenin sol tuşu ile seçilerek oluşur. </a:t>
            </a:r>
          </a:p>
        </p:txBody>
      </p:sp>
    </p:spTree>
    <p:extLst>
      <p:ext uri="{BB962C8B-B14F-4D97-AF65-F5344CB8AC3E}">
        <p14:creationId xmlns:p14="http://schemas.microsoft.com/office/powerpoint/2010/main" val="423532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72383" y="1556792"/>
            <a:ext cx="86587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4.3.2. </a:t>
            </a:r>
            <a:r>
              <a:rPr lang="tr-TR" sz="1800" b="1" u="sng" dirty="0" err="1"/>
              <a:t>Dimensions</a:t>
            </a:r>
            <a:r>
              <a:rPr lang="tr-TR" sz="1800" b="1" u="sng" dirty="0"/>
              <a:t> (Ölçülendirme)</a:t>
            </a:r>
          </a:p>
          <a:p>
            <a:pPr indent="534988" algn="l"/>
            <a:r>
              <a:rPr lang="tr-TR" sz="1400" dirty="0"/>
              <a:t>Görünüşlerin ölçülendirildiği bölümdür. Ölçülendirme komutları ve görevleri </a:t>
            </a:r>
            <a:r>
              <a:rPr lang="tr-TR" sz="1400" dirty="0" err="1"/>
              <a:t>Görsel’de</a:t>
            </a:r>
            <a:r>
              <a:rPr lang="tr-TR" sz="1400" dirty="0"/>
              <a:t> görülmektedir. 	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A081CD5-043A-1FAB-5DDF-171ECCB88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8" t="40660" r="24800" b="20601"/>
          <a:stretch/>
        </p:blipFill>
        <p:spPr>
          <a:xfrm>
            <a:off x="827584" y="2357011"/>
            <a:ext cx="769741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0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F6E6786-40DE-F569-2E44-9E4D81A4B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50" t="41599" r="23225" b="13601"/>
          <a:stretch/>
        </p:blipFill>
        <p:spPr>
          <a:xfrm>
            <a:off x="683568" y="1844824"/>
            <a:ext cx="7898380" cy="46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72383" y="1556792"/>
            <a:ext cx="86587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4988" algn="l"/>
            <a:r>
              <a:rPr lang="tr-TR" sz="1400" dirty="0"/>
              <a:t>Ölçülendirmeye esas parametrik ayarları değiştirebilmek için soy ağacında bulunan </a:t>
            </a:r>
            <a:r>
              <a:rPr lang="tr-TR" sz="1400" dirty="0" err="1"/>
              <a:t>Document</a:t>
            </a:r>
            <a:r>
              <a:rPr lang="tr-TR" sz="1400" dirty="0"/>
              <a:t> </a:t>
            </a:r>
            <a:r>
              <a:rPr lang="tr-TR" sz="1400" dirty="0" err="1"/>
              <a:t>Setting</a:t>
            </a:r>
            <a:r>
              <a:rPr lang="tr-TR" sz="1400" dirty="0"/>
              <a:t> genişletilir ve değiştirilmek istenen parametrenin sağ tarafında belirecek simgeye farenin sol tuşu ile </a:t>
            </a:r>
          </a:p>
          <a:p>
            <a:pPr indent="534988" algn="l"/>
            <a:r>
              <a:rPr lang="tr-TR" sz="1400" dirty="0"/>
              <a:t>bir kez basılır ve açılan diyalog kutusundan gerekli düzenlemeler yapılır 	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F5ED59-BCE5-2241-662F-461859D4F9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3" t="36000" r="24800" b="20600"/>
          <a:stretch/>
        </p:blipFill>
        <p:spPr>
          <a:xfrm>
            <a:off x="915764" y="2330296"/>
            <a:ext cx="7688684" cy="44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373534" y="2060848"/>
            <a:ext cx="865870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4988" algn="l"/>
            <a:r>
              <a:rPr lang="tr-TR" sz="1800" b="1" u="sng" dirty="0"/>
              <a:t>Ölçülendirme parametrelerinin değiştirilmesi aşağıda verilmiştir:</a:t>
            </a:r>
          </a:p>
          <a:p>
            <a:pPr indent="534988" algn="l"/>
            <a:endParaRPr lang="tr-TR" sz="1400" dirty="0"/>
          </a:p>
          <a:p>
            <a:pPr marL="273050" indent="-185738" algn="l"/>
            <a:r>
              <a:rPr lang="tr-TR" sz="1400" b="1" dirty="0"/>
              <a:t>1) Font: </a:t>
            </a:r>
            <a:r>
              <a:rPr lang="tr-TR" sz="1400" dirty="0"/>
              <a:t>Yazı fontunun değiştirilmesi bu bölümden yapılır.</a:t>
            </a:r>
          </a:p>
          <a:p>
            <a:pPr marL="273050" indent="-185738" algn="l"/>
            <a:r>
              <a:rPr lang="tr-TR" sz="1400" b="1" dirty="0"/>
              <a:t>2) </a:t>
            </a:r>
            <a:r>
              <a:rPr lang="tr-TR" sz="1400" b="1" dirty="0" err="1"/>
              <a:t>Text</a:t>
            </a:r>
            <a:r>
              <a:rPr lang="tr-TR" sz="1400" b="1" dirty="0"/>
              <a:t> </a:t>
            </a:r>
            <a:r>
              <a:rPr lang="tr-TR" sz="1400" b="1" dirty="0" err="1"/>
              <a:t>Height</a:t>
            </a:r>
            <a:r>
              <a:rPr lang="tr-TR" sz="1400" b="1" dirty="0"/>
              <a:t>: </a:t>
            </a:r>
            <a:r>
              <a:rPr lang="tr-TR" sz="1400" dirty="0"/>
              <a:t>Yazı yüksekliğinin belirlemesi bu bölümden yapılır. Sadece açılır kutuda bulunan değerler kullanılır. Kullanıcı tanımlı değer belirlenemez.</a:t>
            </a:r>
          </a:p>
          <a:p>
            <a:pPr marL="273050" indent="-185738" algn="l"/>
            <a:r>
              <a:rPr lang="tr-TR" sz="1400" b="1" dirty="0"/>
              <a:t>3) </a:t>
            </a:r>
            <a:r>
              <a:rPr lang="tr-TR" sz="1400" b="1" dirty="0" err="1"/>
              <a:t>Dimension</a:t>
            </a:r>
            <a:r>
              <a:rPr lang="tr-TR" sz="1400" b="1" dirty="0"/>
              <a:t> </a:t>
            </a:r>
            <a:r>
              <a:rPr lang="tr-TR" sz="1400" b="1" dirty="0" err="1"/>
              <a:t>Units</a:t>
            </a:r>
            <a:r>
              <a:rPr lang="tr-TR" sz="1400" b="1" dirty="0"/>
              <a:t>: </a:t>
            </a:r>
            <a:r>
              <a:rPr lang="tr-TR" sz="1400" dirty="0"/>
              <a:t>Ölçü birimini bu bölümden değiştirilir. </a:t>
            </a:r>
          </a:p>
          <a:p>
            <a:pPr marL="273050" indent="-185738" algn="l"/>
            <a:r>
              <a:rPr lang="tr-TR" sz="1400" b="1" dirty="0"/>
              <a:t>4) </a:t>
            </a:r>
            <a:r>
              <a:rPr lang="tr-TR" sz="1400" b="1" dirty="0" err="1"/>
              <a:t>Linear</a:t>
            </a:r>
            <a:r>
              <a:rPr lang="tr-TR" sz="1400" b="1" dirty="0"/>
              <a:t> </a:t>
            </a:r>
            <a:r>
              <a:rPr lang="tr-TR" sz="1400" b="1" dirty="0" err="1"/>
              <a:t>Dimension</a:t>
            </a:r>
            <a:r>
              <a:rPr lang="tr-TR" sz="1400" b="1" dirty="0"/>
              <a:t> </a:t>
            </a:r>
            <a:r>
              <a:rPr lang="tr-TR" sz="1400" b="1" dirty="0" err="1"/>
              <a:t>Precesion</a:t>
            </a:r>
            <a:r>
              <a:rPr lang="tr-TR" sz="1400" b="1" dirty="0"/>
              <a:t>: </a:t>
            </a:r>
            <a:r>
              <a:rPr lang="tr-TR" sz="1400" dirty="0"/>
              <a:t>Doğrusal ölçülendirme için virgülden sonra yazılacak basamak sayısı bu bölümde belirlenir. </a:t>
            </a:r>
          </a:p>
          <a:p>
            <a:pPr marL="273050" indent="-185738" algn="l"/>
            <a:r>
              <a:rPr lang="tr-TR" sz="1400" b="1" dirty="0"/>
              <a:t>5) </a:t>
            </a:r>
            <a:r>
              <a:rPr lang="tr-TR" sz="1400" b="1" dirty="0" err="1"/>
              <a:t>Angular</a:t>
            </a:r>
            <a:r>
              <a:rPr lang="tr-TR" sz="1400" b="1" dirty="0"/>
              <a:t> </a:t>
            </a:r>
            <a:r>
              <a:rPr lang="tr-TR" sz="1400" b="1" dirty="0" err="1"/>
              <a:t>Dimension</a:t>
            </a:r>
            <a:r>
              <a:rPr lang="tr-TR" sz="1400" b="1" dirty="0"/>
              <a:t> Precision: </a:t>
            </a:r>
            <a:r>
              <a:rPr lang="tr-TR" sz="1400" dirty="0"/>
              <a:t>Açısal ölçülendirme için virgülden sonra yazılacak basamak sayısı bu bölümde belirlenir. </a:t>
            </a:r>
          </a:p>
          <a:p>
            <a:pPr marL="273050" indent="-185738" algn="l"/>
            <a:r>
              <a:rPr lang="tr-TR" sz="1400" b="1" dirty="0"/>
              <a:t>6) </a:t>
            </a:r>
            <a:r>
              <a:rPr lang="tr-TR" sz="1400" b="1" dirty="0" err="1"/>
              <a:t>Display</a:t>
            </a:r>
            <a:r>
              <a:rPr lang="tr-TR" sz="1400" b="1" dirty="0"/>
              <a:t> </a:t>
            </a:r>
            <a:r>
              <a:rPr lang="tr-TR" sz="1400" b="1" dirty="0" err="1"/>
              <a:t>Leading</a:t>
            </a:r>
            <a:r>
              <a:rPr lang="tr-TR" sz="1400" b="1" dirty="0"/>
              <a:t> </a:t>
            </a:r>
            <a:r>
              <a:rPr lang="tr-TR" sz="1400" b="1" dirty="0" err="1"/>
              <a:t>Zeros</a:t>
            </a:r>
            <a:r>
              <a:rPr lang="tr-TR" sz="1400" b="1" dirty="0"/>
              <a:t>: </a:t>
            </a:r>
            <a:r>
              <a:rPr lang="tr-TR" sz="1400" dirty="0"/>
              <a:t>Virgülden önceki sıfır değerlerini gösterme.</a:t>
            </a:r>
          </a:p>
          <a:p>
            <a:pPr marL="273050" indent="-185738" algn="l"/>
            <a:r>
              <a:rPr lang="tr-TR" sz="1400" b="1" dirty="0"/>
              <a:t>7) </a:t>
            </a:r>
            <a:r>
              <a:rPr lang="tr-TR" sz="1400" b="1" dirty="0" err="1"/>
              <a:t>Display</a:t>
            </a:r>
            <a:r>
              <a:rPr lang="tr-TR" sz="1400" b="1" dirty="0"/>
              <a:t> </a:t>
            </a:r>
            <a:r>
              <a:rPr lang="tr-TR" sz="1400" b="1" dirty="0" err="1"/>
              <a:t>Trailing</a:t>
            </a:r>
            <a:r>
              <a:rPr lang="tr-TR" sz="1400" b="1" dirty="0"/>
              <a:t> </a:t>
            </a:r>
            <a:r>
              <a:rPr lang="tr-TR" sz="1400" b="1" dirty="0" err="1"/>
              <a:t>Zeros</a:t>
            </a:r>
            <a:r>
              <a:rPr lang="tr-TR" sz="1400" b="1" dirty="0"/>
              <a:t>: </a:t>
            </a:r>
            <a:r>
              <a:rPr lang="tr-TR" sz="1400" dirty="0"/>
              <a:t>Virgülden sonraki sıfır değerlerini gösterme.</a:t>
            </a:r>
          </a:p>
          <a:p>
            <a:pPr marL="273050" indent="-185738" algn="l"/>
            <a:r>
              <a:rPr lang="tr-TR" sz="1400" b="1" dirty="0"/>
              <a:t>8) </a:t>
            </a:r>
            <a:r>
              <a:rPr lang="tr-TR" sz="1400" b="1" dirty="0" err="1"/>
              <a:t>Display</a:t>
            </a:r>
            <a:r>
              <a:rPr lang="tr-TR" sz="1400" b="1" dirty="0"/>
              <a:t> </a:t>
            </a:r>
            <a:r>
              <a:rPr lang="tr-TR" sz="1400" b="1" dirty="0" err="1"/>
              <a:t>Dimension</a:t>
            </a:r>
            <a:r>
              <a:rPr lang="tr-TR" sz="1400" b="1" dirty="0"/>
              <a:t> </a:t>
            </a:r>
            <a:r>
              <a:rPr lang="tr-TR" sz="1400" b="1" dirty="0" err="1"/>
              <a:t>Units</a:t>
            </a:r>
            <a:r>
              <a:rPr lang="tr-TR" sz="1400" b="1" dirty="0"/>
              <a:t>: </a:t>
            </a:r>
            <a:r>
              <a:rPr lang="tr-TR" sz="1400" dirty="0"/>
              <a:t>Ölçü biriminin sayısal değerin sonuna ekleme.</a:t>
            </a:r>
          </a:p>
          <a:p>
            <a:pPr marL="273050" indent="-185738" algn="l"/>
            <a:r>
              <a:rPr lang="tr-TR" sz="1400" b="1" dirty="0"/>
              <a:t>9) </a:t>
            </a:r>
            <a:r>
              <a:rPr lang="tr-TR" sz="1400" b="1" dirty="0" err="1"/>
              <a:t>Line</a:t>
            </a:r>
            <a:r>
              <a:rPr lang="tr-TR" sz="1400" b="1" dirty="0"/>
              <a:t> </a:t>
            </a:r>
            <a:r>
              <a:rPr lang="tr-TR" sz="1400" b="1" dirty="0" err="1"/>
              <a:t>Widths</a:t>
            </a:r>
            <a:r>
              <a:rPr lang="tr-TR" sz="1400" b="1" dirty="0"/>
              <a:t> </a:t>
            </a:r>
            <a:r>
              <a:rPr lang="tr-TR" sz="1400" b="1" dirty="0" err="1"/>
              <a:t>Group</a:t>
            </a:r>
            <a:r>
              <a:rPr lang="tr-TR" sz="1400" b="1" dirty="0"/>
              <a:t>: </a:t>
            </a:r>
            <a:r>
              <a:rPr lang="tr-TR" sz="1400" dirty="0"/>
              <a:t>Çizgi kalınlarının belirlenmesi. Beş değişik çizgi kalınlığı belirleme seçeneği mevcuttur. Seçilen grup ile ilgili çizgi kalınlıkları alt kısmında gösterilir. Kullanıcı tanımlı çizgi kalınlığı belirlenemez. </a:t>
            </a:r>
          </a:p>
          <a:p>
            <a:pPr marL="273050" indent="-185738" algn="l"/>
            <a:r>
              <a:rPr lang="tr-TR" sz="1400" b="1" dirty="0"/>
              <a:t>10) </a:t>
            </a:r>
            <a:r>
              <a:rPr lang="tr-TR" sz="1400" b="1" dirty="0" err="1"/>
              <a:t>Display</a:t>
            </a:r>
            <a:r>
              <a:rPr lang="tr-TR" sz="1400" b="1" dirty="0"/>
              <a:t> </a:t>
            </a:r>
            <a:r>
              <a:rPr lang="tr-TR" sz="1400" b="1" dirty="0" err="1"/>
              <a:t>Line</a:t>
            </a:r>
            <a:r>
              <a:rPr lang="tr-TR" sz="1400" b="1" dirty="0"/>
              <a:t> </a:t>
            </a:r>
            <a:r>
              <a:rPr lang="tr-TR" sz="1400" b="1" dirty="0" err="1"/>
              <a:t>Widths</a:t>
            </a:r>
            <a:r>
              <a:rPr lang="tr-TR" sz="1400" b="1" dirty="0"/>
              <a:t>: </a:t>
            </a:r>
            <a:r>
              <a:rPr lang="tr-TR" sz="1400" dirty="0"/>
              <a:t>Çizgi kalınlıklarının gösterilip gösterilmeme durumu.	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</a:p>
        </p:txBody>
      </p:sp>
    </p:spTree>
    <p:extLst>
      <p:ext uri="{BB962C8B-B14F-4D97-AF65-F5344CB8AC3E}">
        <p14:creationId xmlns:p14="http://schemas.microsoft.com/office/powerpoint/2010/main" val="349842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8832</TotalTime>
  <Words>490</Words>
  <Application>Microsoft Office PowerPoint</Application>
  <PresentationFormat>Ekran Gösterisi (4:3)</PresentationFormat>
  <Paragraphs>50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Microsoft Sans Serif</vt:lpstr>
      <vt:lpstr>powerpoint-template-24</vt:lpstr>
      <vt:lpstr>4.3. GÖRÜNÜŞLERE DETAY EKLEME 4.3.1. Geometry (Geometri Ekleme 4.3.2. Dimensions (Ölçülendirme)</vt:lpstr>
      <vt:lpstr>KATILARIN TEKNİK RESMİNİ ALMA</vt:lpstr>
      <vt:lpstr>KATILARIN TEKNİK RESMİNİ ALMA</vt:lpstr>
      <vt:lpstr>KATILARIN TEKNİK RESMİNİ ALMA</vt:lpstr>
      <vt:lpstr>KATILARIN TEKNİK RESMİNİ ALMA</vt:lpstr>
      <vt:lpstr>KATILARIN TEKNİK RESMİNİ ALMA</vt:lpstr>
      <vt:lpstr>KATILARIN TEKNİK RESMİNİ ALMA</vt:lpstr>
      <vt:lpstr>KATILARIN TEKNİK RESMİNİ ALMA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94</cp:revision>
  <dcterms:created xsi:type="dcterms:W3CDTF">2021-12-22T17:52:59Z</dcterms:created>
  <dcterms:modified xsi:type="dcterms:W3CDTF">2024-12-07T22:35:02Z</dcterms:modified>
</cp:coreProperties>
</file>